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4"/>
  </p:notesMasterIdLst>
  <p:sldIdLst>
    <p:sldId id="257" r:id="rId2"/>
    <p:sldId id="275" r:id="rId3"/>
  </p:sldIdLst>
  <p:sldSz cx="9144000" cy="5143500" type="screen16x9"/>
  <p:notesSz cx="6858000" cy="9144000"/>
  <p:embeddedFontLst>
    <p:embeddedFont>
      <p:font typeface="Arial Black" pitchFamily="34" charset="0"/>
      <p:bold r:id="rId5"/>
    </p:embeddedFont>
    <p:embeddedFont>
      <p:font typeface="Roboto Condensed" charset="0"/>
      <p:regular r:id="rId6"/>
      <p:bold r:id="rId7"/>
      <p:italic r:id="rId8"/>
      <p:boldItalic r:id="rId9"/>
    </p:embeddedFont>
    <p:embeddedFont>
      <p:font typeface="Oswald" charset="-52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6BF"/>
  </p:clrMru>
</p:presentationPr>
</file>

<file path=ppt/tableStyles.xml><?xml version="1.0" encoding="utf-8"?>
<a:tblStyleLst xmlns:a="http://schemas.openxmlformats.org/drawingml/2006/main" def="{BA88F8C6-0183-4738-B976-5B413BDEF159}">
  <a:tblStyle styleId="{BA88F8C6-0183-4738-B976-5B413BDEF15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810" y="-74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Shape 67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68" name="Shape 68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3" name="Shape 73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74" name="Shape 74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Shape 128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129" name="Shape 129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34" name="Shape 134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135" name="Shape 135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4BB5D9"/>
              </a:buClr>
              <a:buSzPct val="100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480"/>
              </a:spcBef>
              <a:buClr>
                <a:srgbClr val="4BB5D9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48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1031424" y="571486"/>
            <a:ext cx="6040905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Преимущество Единого </a:t>
            </a:r>
            <a:b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tr-TR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Call-</a:t>
            </a:r>
            <a:r>
              <a:rPr lang="ru-RU" sz="2800" dirty="0" smtClean="0">
                <a:latin typeface="Arial Black" pitchFamily="34" charset="0"/>
                <a:ea typeface="Roboto Condensed" charset="0"/>
                <a:cs typeface="Roboto Condensed" charset="0"/>
              </a:rPr>
              <a:t>центра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xfrm>
            <a:off x="285720" y="1000114"/>
            <a:ext cx="7429552" cy="414338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Звонок бесплатный.</a:t>
            </a:r>
            <a:r>
              <a:rPr lang="en-US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С</a:t>
            </a:r>
            <a:r>
              <a:rPr lang="en-US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правочно-консультативн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ая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помощ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ь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.</a:t>
            </a:r>
            <a:endParaRPr lang="ru-RU" sz="21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Запись к врачу.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Информация о прикреплении к</a:t>
            </a:r>
          </a:p>
          <a:p>
            <a:pPr>
              <a:buNone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  поликлинике.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Прием жалоб и обращений.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Информация по лекарствам. 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Решение вопросов населения по принципу     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  «здесь и сейчас».</a:t>
            </a:r>
          </a:p>
        </p:txBody>
      </p:sp>
      <p:pic>
        <p:nvPicPr>
          <p:cNvPr id="1027" name="Picture 3" descr="C:\Users\sultanov_m\Desktop\0404\123\callcenter-girls-blu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6757" y="144475"/>
            <a:ext cx="2284399" cy="228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+7 7122 98 02 92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Официально Доступно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Бесплатно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142990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Единый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Arial Black" pitchFamily="34" charset="0"/>
                <a:ea typeface="Roboto Condensed" charset="0"/>
                <a:cs typeface="Roboto Condensed" charset="0"/>
                <a:sym typeface="Arial"/>
              </a:rPr>
              <a:t>центр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</a:t>
            </a:r>
            <a:r>
              <a:rPr lang="ru-RU" sz="2800" b="1" dirty="0" err="1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Атырауской</a:t>
            </a:r>
            <a:r>
              <a:rPr lang="ru-RU" sz="2800" b="1" dirty="0" smtClean="0">
                <a:solidFill>
                  <a:srgbClr val="3796BF"/>
                </a:solidFill>
                <a:latin typeface="Arial Black" pitchFamily="34" charset="0"/>
                <a:ea typeface="Roboto Condensed" charset="0"/>
                <a:cs typeface="Roboto Condensed" charset="0"/>
              </a:rPr>
              <a:t> области</a:t>
            </a: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8143900" y="1071552"/>
            <a:ext cx="5028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58</Words>
  <PresentationFormat>Экран (16:9)</PresentationFormat>
  <Paragraphs>16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Roboto Condensed</vt:lpstr>
      <vt:lpstr>Oswald</vt:lpstr>
      <vt:lpstr>Times New Roman</vt:lpstr>
      <vt:lpstr>Wingdings</vt:lpstr>
      <vt:lpstr>Wolsey template</vt:lpstr>
      <vt:lpstr>  Преимущество Единого  Call-центра</vt:lpstr>
      <vt:lpstr>+7 7122 98 02 92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Call-центры в РК</dc:title>
  <dc:creator>Султанов Марат Жумагельдинович</dc:creator>
  <cp:lastModifiedBy>User</cp:lastModifiedBy>
  <cp:revision>145</cp:revision>
  <dcterms:modified xsi:type="dcterms:W3CDTF">2017-05-05T05:50:32Z</dcterms:modified>
</cp:coreProperties>
</file>