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18</a:t>
                    </a:r>
                    <a:r>
                      <a:rPr lang="ru-RU" sz="2400" dirty="0" smtClean="0"/>
                      <a:t>(58,1%)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13</a:t>
                    </a:r>
                    <a:r>
                      <a:rPr lang="ru-RU" sz="2400" dirty="0" smtClean="0"/>
                      <a:t>(41,9%)</a:t>
                    </a:r>
                    <a:endParaRPr lang="en-US" sz="2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Ерлер</c:v>
                </c:pt>
                <c:pt idx="1">
                  <c:v>Әйелдер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13</c:v>
                </c:pt>
              </c:numCache>
            </c:numRef>
          </c:val>
        </c:ser>
        <c:dLbls/>
        <c:firstSliceAng val="0"/>
      </c:pieChart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967386021191813E-2"/>
          <c:y val="2.9777794642535802E-2"/>
          <c:w val="0.91905730533683283"/>
          <c:h val="0.806579785344664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35,5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35,5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12,9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 және одан жоғары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22.6</c:v>
                </c:pt>
                <c:pt idx="2">
                  <c:v>35.5</c:v>
                </c:pt>
                <c:pt idx="3">
                  <c:v>12.9</c:v>
                </c:pt>
              </c:numCache>
            </c:numRef>
          </c:val>
        </c:ser>
        <c:dLbls/>
        <c:axId val="33630848"/>
        <c:axId val="33636736"/>
      </c:barChart>
      <c:catAx>
        <c:axId val="33630848"/>
        <c:scaling>
          <c:orientation val="minMax"/>
        </c:scaling>
        <c:axPos val="b"/>
        <c:tickLblPos val="nextTo"/>
        <c:crossAx val="33636736"/>
        <c:crosses val="autoZero"/>
        <c:auto val="1"/>
        <c:lblAlgn val="ctr"/>
        <c:lblOffset val="100"/>
      </c:catAx>
      <c:valAx>
        <c:axId val="3363673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33630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454602896860112"/>
          <c:y val="0.13290784745699427"/>
          <c:w val="0.7011831680762125"/>
          <c:h val="0.663214657300556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93,5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6,5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Гетеросексуалдық</c:v>
                </c:pt>
                <c:pt idx="1">
                  <c:v>Гомосексуалдық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93.5</c:v>
                </c:pt>
                <c:pt idx="1">
                  <c:v>6.5</c:v>
                </c:pt>
              </c:numCache>
            </c:numRef>
          </c:val>
        </c:ser>
        <c:dLbls/>
        <c:axId val="33571584"/>
        <c:axId val="33573120"/>
      </c:barChart>
      <c:catAx>
        <c:axId val="3357158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3120"/>
        <c:crosses val="autoZero"/>
        <c:auto val="1"/>
        <c:lblAlgn val="ctr"/>
        <c:lblOffset val="100"/>
      </c:catAx>
      <c:valAx>
        <c:axId val="33573120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335715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жылдағы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тіркелген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АИТВ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инфекциясының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128792" cy="4032448"/>
          </a:xfrm>
        </p:spPr>
        <p:txBody>
          <a:bodyPr/>
          <a:lstStyle/>
          <a:p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Жынысы бойынша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523015803"/>
              </p:ext>
            </p:extLst>
          </p:nvPr>
        </p:nvGraphicFramePr>
        <p:xfrm>
          <a:off x="827584" y="2276872"/>
          <a:ext cx="7632848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531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29152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439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Берілу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4380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4293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2018 жылдағы тіркелген АИТВ инфекциясының жағдайы: Барлығы 31</vt:lpstr>
      <vt:lpstr>Жасы бойынша</vt:lpstr>
      <vt:lpstr>Берілу жолы бойынша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Атырау облысында 2018 жылдағы тіркелген АИТВ жағдайларының барлығы: 31</dc:title>
  <dc:creator>VRACHEPID-1PC</dc:creator>
  <cp:lastModifiedBy>userpc-43</cp:lastModifiedBy>
  <cp:revision>9</cp:revision>
  <dcterms:created xsi:type="dcterms:W3CDTF">2019-01-21T11:09:57Z</dcterms:created>
  <dcterms:modified xsi:type="dcterms:W3CDTF">2019-01-24T04:15:36Z</dcterms:modified>
</cp:coreProperties>
</file>